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88"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0D4B619-7EDA-4EA8-9FAB-8820A94D1EA3}" type="datetimeFigureOut">
              <a:rPr lang="tr-TR" smtClean="0"/>
              <a:t>11.06.2021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102922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D4B619-7EDA-4EA8-9FAB-8820A94D1EA3}" type="datetimeFigureOut">
              <a:rPr lang="tr-TR" smtClean="0"/>
              <a:t>11.06.2021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419432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D4B619-7EDA-4EA8-9FAB-8820A94D1EA3}" type="datetimeFigureOut">
              <a:rPr lang="tr-TR" smtClean="0"/>
              <a:t>11.06.2021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46144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D4B619-7EDA-4EA8-9FAB-8820A94D1EA3}" type="datetimeFigureOut">
              <a:rPr lang="tr-TR" smtClean="0"/>
              <a:t>11.06.2021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25056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0D4B619-7EDA-4EA8-9FAB-8820A94D1EA3}" type="datetimeFigureOut">
              <a:rPr lang="tr-TR" smtClean="0"/>
              <a:t>11.06.2021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171733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0D4B619-7EDA-4EA8-9FAB-8820A94D1EA3}" type="datetimeFigureOut">
              <a:rPr lang="tr-TR" smtClean="0"/>
              <a:t>11.06.2021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355977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0D4B619-7EDA-4EA8-9FAB-8820A94D1EA3}" type="datetimeFigureOut">
              <a:rPr lang="tr-TR" smtClean="0"/>
              <a:t>11.06.2021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52483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0D4B619-7EDA-4EA8-9FAB-8820A94D1EA3}" type="datetimeFigureOut">
              <a:rPr lang="tr-TR" smtClean="0"/>
              <a:t>11.06.2021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31955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D4B619-7EDA-4EA8-9FAB-8820A94D1EA3}" type="datetimeFigureOut">
              <a:rPr lang="tr-TR" smtClean="0"/>
              <a:t>11.06.2021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32716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0D4B619-7EDA-4EA8-9FAB-8820A94D1EA3}" type="datetimeFigureOut">
              <a:rPr lang="tr-TR" smtClean="0"/>
              <a:t>11.06.2021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368073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0D4B619-7EDA-4EA8-9FAB-8820A94D1EA3}" type="datetimeFigureOut">
              <a:rPr lang="tr-TR" smtClean="0"/>
              <a:t>11.06.2021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77239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4B619-7EDA-4EA8-9FAB-8820A94D1EA3}" type="datetimeFigureOut">
              <a:rPr lang="tr-TR" smtClean="0"/>
              <a:t>11.06.2021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72EFB-FEE5-4432-8FFE-254F8A63D2A7}" type="slidenum">
              <a:rPr lang="tr-TR" smtClean="0"/>
              <a:t>‹#›</a:t>
            </a:fld>
            <a:endParaRPr lang="tr-TR"/>
          </a:p>
        </p:txBody>
      </p:sp>
    </p:spTree>
    <p:extLst>
      <p:ext uri="{BB962C8B-B14F-4D97-AF65-F5344CB8AC3E}">
        <p14:creationId xmlns:p14="http://schemas.microsoft.com/office/powerpoint/2010/main" val="2881479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RUSYA ÜLKE </a:t>
            </a:r>
            <a:r>
              <a:rPr lang="tr-TR" dirty="0" smtClean="0"/>
              <a:t>RAPORU</a:t>
            </a:r>
            <a:endParaRPr lang="tr-TR" dirty="0"/>
          </a:p>
        </p:txBody>
      </p:sp>
      <p:sp>
        <p:nvSpPr>
          <p:cNvPr id="3" name="Alt Başlık 2"/>
          <p:cNvSpPr>
            <a:spLocks noGrp="1"/>
          </p:cNvSpPr>
          <p:nvPr>
            <p:ph type="subTitle" idx="1"/>
          </p:nvPr>
        </p:nvSpPr>
        <p:spPr>
          <a:xfrm>
            <a:off x="1417718" y="5373216"/>
            <a:ext cx="6400800" cy="1032520"/>
          </a:xfrm>
        </p:spPr>
        <p:txBody>
          <a:bodyPr>
            <a:normAutofit/>
          </a:bodyPr>
          <a:lstStyle/>
          <a:p>
            <a:r>
              <a:rPr lang="tr-TR" sz="1400" b="1" i="1" dirty="0" smtClean="0">
                <a:solidFill>
                  <a:schemeClr val="tx1"/>
                </a:solidFill>
              </a:rPr>
              <a:t>Türkiye İhracatçılar Meclisi (TİM) web sitesinde yer alan ülke bilgi notlarından faydalanılarak hazırlanmıştır.</a:t>
            </a:r>
          </a:p>
          <a:p>
            <a:endParaRPr lang="tr-TR" sz="1400" b="1" i="1" dirty="0" smtClean="0">
              <a:solidFill>
                <a:schemeClr val="tx1"/>
              </a:solidFill>
            </a:endParaRPr>
          </a:p>
          <a:p>
            <a:r>
              <a:rPr lang="tr-TR" sz="1400" b="1" i="1" dirty="0" smtClean="0">
                <a:solidFill>
                  <a:schemeClr val="tx1"/>
                </a:solidFill>
              </a:rPr>
              <a:t>Haziran, 2021</a:t>
            </a:r>
            <a:endParaRPr lang="tr-TR" sz="1400" b="1" i="1" dirty="0">
              <a:solidFill>
                <a:schemeClr val="tx1"/>
              </a:solidFill>
            </a:endParaRPr>
          </a:p>
        </p:txBody>
      </p:sp>
      <p:pic>
        <p:nvPicPr>
          <p:cNvPr id="1026" name="Picture 2" descr="\\10.12.0.100\tso ortak dosya\İPEK\oda logosu.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702051"/>
            <a:ext cx="956333" cy="955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293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66889"/>
            <a:ext cx="6701928" cy="4532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5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268760"/>
            <a:ext cx="6408712" cy="4241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246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670" y="980728"/>
            <a:ext cx="5973916"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1023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212976"/>
            <a:ext cx="8229600" cy="1656184"/>
          </a:xfrm>
        </p:spPr>
        <p:txBody>
          <a:bodyPr/>
          <a:lstStyle/>
          <a:p>
            <a:pPr marL="0" indent="0" algn="ctr">
              <a:buNone/>
            </a:pPr>
            <a:r>
              <a:rPr lang="tr-TR" dirty="0" smtClean="0"/>
              <a:t>Daha detaylı bilgi için Kırşehir TSO İhracat Destek Ofisi’ni ziyaret edebilirsiniz.</a:t>
            </a:r>
            <a:endParaRPr lang="tr-TR" dirty="0"/>
          </a:p>
        </p:txBody>
      </p:sp>
      <p:pic>
        <p:nvPicPr>
          <p:cNvPr id="4" name="Picture 2" descr="\\10.12.0.100\tso ortak dosya\İPEK\oda logosu.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1657090"/>
            <a:ext cx="956333" cy="955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769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Genel Bilgiler</a:t>
            </a:r>
            <a:endParaRPr lang="tr-TR" b="1"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17589170"/>
              </p:ext>
            </p:extLst>
          </p:nvPr>
        </p:nvGraphicFramePr>
        <p:xfrm>
          <a:off x="457200" y="1600200"/>
          <a:ext cx="8229600" cy="4493096"/>
        </p:xfrm>
        <a:graphic>
          <a:graphicData uri="http://schemas.openxmlformats.org/drawingml/2006/table">
            <a:tbl>
              <a:tblPr firstRow="1" bandRow="1">
                <a:tableStyleId>{D7AC3CCA-C797-4891-BE02-D94E43425B78}</a:tableStyleId>
              </a:tblPr>
              <a:tblGrid>
                <a:gridCol w="2602632"/>
                <a:gridCol w="5626968"/>
              </a:tblGrid>
              <a:tr h="561637">
                <a:tc>
                  <a:txBody>
                    <a:bodyPr/>
                    <a:lstStyle/>
                    <a:p>
                      <a:r>
                        <a:rPr lang="tr-TR" dirty="0" smtClean="0"/>
                        <a:t>Resmi Adı</a:t>
                      </a:r>
                      <a:endParaRPr lang="tr-TR" dirty="0"/>
                    </a:p>
                  </a:txBody>
                  <a:tcPr/>
                </a:tc>
                <a:tc>
                  <a:txBody>
                    <a:bodyPr/>
                    <a:lstStyle/>
                    <a:p>
                      <a:r>
                        <a:rPr lang="tr-TR" b="0" dirty="0" smtClean="0"/>
                        <a:t>Rusya Federasyonu</a:t>
                      </a:r>
                      <a:endParaRPr lang="tr-TR" b="0" dirty="0"/>
                    </a:p>
                  </a:txBody>
                  <a:tcPr/>
                </a:tc>
              </a:tr>
              <a:tr h="561637">
                <a:tc>
                  <a:txBody>
                    <a:bodyPr/>
                    <a:lstStyle/>
                    <a:p>
                      <a:r>
                        <a:rPr lang="tr-TR" b="1" dirty="0" smtClean="0"/>
                        <a:t>Nüfus</a:t>
                      </a:r>
                      <a:endParaRPr lang="tr-TR" b="1" dirty="0"/>
                    </a:p>
                  </a:txBody>
                  <a:tcPr/>
                </a:tc>
                <a:tc>
                  <a:txBody>
                    <a:bodyPr/>
                    <a:lstStyle/>
                    <a:p>
                      <a:r>
                        <a:rPr lang="tr-TR" dirty="0" smtClean="0"/>
                        <a:t>146,8 milyon </a:t>
                      </a:r>
                      <a:endParaRPr lang="tr-TR" dirty="0"/>
                    </a:p>
                  </a:txBody>
                  <a:tcPr/>
                </a:tc>
              </a:tr>
              <a:tr h="561637">
                <a:tc>
                  <a:txBody>
                    <a:bodyPr/>
                    <a:lstStyle/>
                    <a:p>
                      <a:r>
                        <a:rPr lang="tr-TR" b="1" dirty="0" smtClean="0"/>
                        <a:t>Dil</a:t>
                      </a:r>
                      <a:endParaRPr lang="tr-TR" b="1" dirty="0"/>
                    </a:p>
                  </a:txBody>
                  <a:tcPr/>
                </a:tc>
                <a:tc>
                  <a:txBody>
                    <a:bodyPr/>
                    <a:lstStyle/>
                    <a:p>
                      <a:r>
                        <a:rPr lang="tr-TR" dirty="0" smtClean="0"/>
                        <a:t>Rusça</a:t>
                      </a:r>
                      <a:endParaRPr lang="tr-TR" dirty="0"/>
                    </a:p>
                  </a:txBody>
                  <a:tcPr/>
                </a:tc>
              </a:tr>
              <a:tr h="561637">
                <a:tc>
                  <a:txBody>
                    <a:bodyPr/>
                    <a:lstStyle/>
                    <a:p>
                      <a:r>
                        <a:rPr lang="tr-TR" b="1" dirty="0" smtClean="0"/>
                        <a:t>Yüzölçümü</a:t>
                      </a:r>
                      <a:endParaRPr lang="tr-TR" b="1" dirty="0"/>
                    </a:p>
                  </a:txBody>
                  <a:tcPr/>
                </a:tc>
                <a:tc>
                  <a:txBody>
                    <a:bodyPr/>
                    <a:lstStyle/>
                    <a:p>
                      <a:r>
                        <a:rPr lang="tr-TR" dirty="0" smtClean="0"/>
                        <a:t>17.075.000 km2 </a:t>
                      </a:r>
                      <a:endParaRPr lang="tr-TR" dirty="0"/>
                    </a:p>
                  </a:txBody>
                  <a:tcPr/>
                </a:tc>
              </a:tr>
              <a:tr h="561637">
                <a:tc>
                  <a:txBody>
                    <a:bodyPr/>
                    <a:lstStyle/>
                    <a:p>
                      <a:r>
                        <a:rPr lang="tr-TR" b="1" dirty="0" smtClean="0"/>
                        <a:t>Başkenti</a:t>
                      </a:r>
                      <a:endParaRPr lang="tr-TR" b="1" dirty="0"/>
                    </a:p>
                  </a:txBody>
                  <a:tcPr/>
                </a:tc>
                <a:tc>
                  <a:txBody>
                    <a:bodyPr/>
                    <a:lstStyle/>
                    <a:p>
                      <a:r>
                        <a:rPr lang="tr-TR" dirty="0" smtClean="0"/>
                        <a:t>Moskova</a:t>
                      </a:r>
                      <a:endParaRPr lang="tr-TR" dirty="0"/>
                    </a:p>
                  </a:txBody>
                  <a:tcPr/>
                </a:tc>
              </a:tr>
              <a:tr h="561637">
                <a:tc>
                  <a:txBody>
                    <a:bodyPr/>
                    <a:lstStyle/>
                    <a:p>
                      <a:r>
                        <a:rPr lang="tr-TR" b="1" dirty="0" smtClean="0"/>
                        <a:t>Yönetim</a:t>
                      </a:r>
                      <a:r>
                        <a:rPr lang="tr-TR" b="1" baseline="0" dirty="0" smtClean="0"/>
                        <a:t> Biçimi</a:t>
                      </a:r>
                      <a:endParaRPr lang="tr-TR" b="1" dirty="0"/>
                    </a:p>
                  </a:txBody>
                  <a:tcPr/>
                </a:tc>
                <a:tc>
                  <a:txBody>
                    <a:bodyPr/>
                    <a:lstStyle/>
                    <a:p>
                      <a:r>
                        <a:rPr lang="tr-TR" dirty="0" smtClean="0"/>
                        <a:t>Federal Yarı Başkanlık Sistemli Cumhuriyet </a:t>
                      </a:r>
                      <a:endParaRPr lang="tr-TR" dirty="0"/>
                    </a:p>
                  </a:txBody>
                  <a:tcPr/>
                </a:tc>
              </a:tr>
              <a:tr h="561637">
                <a:tc>
                  <a:txBody>
                    <a:bodyPr/>
                    <a:lstStyle/>
                    <a:p>
                      <a:r>
                        <a:rPr lang="tr-TR" b="1" dirty="0" err="1" smtClean="0"/>
                        <a:t>Cunhurbaşkanı</a:t>
                      </a:r>
                      <a:endParaRPr lang="tr-TR"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Vladimir Putin</a:t>
                      </a:r>
                      <a:endParaRPr lang="tr-TR" dirty="0" smtClean="0"/>
                    </a:p>
                  </a:txBody>
                  <a:tcPr/>
                </a:tc>
              </a:tr>
              <a:tr h="561637">
                <a:tc>
                  <a:txBody>
                    <a:bodyPr/>
                    <a:lstStyle/>
                    <a:p>
                      <a:r>
                        <a:rPr lang="tr-TR" b="1" dirty="0" smtClean="0"/>
                        <a:t>Para</a:t>
                      </a:r>
                      <a:r>
                        <a:rPr lang="tr-TR" b="1" baseline="0" dirty="0" smtClean="0"/>
                        <a:t> Birimi</a:t>
                      </a:r>
                      <a:endParaRPr lang="tr-TR" b="1" dirty="0"/>
                    </a:p>
                  </a:txBody>
                  <a:tcPr/>
                </a:tc>
                <a:tc>
                  <a:txBody>
                    <a:bodyPr/>
                    <a:lstStyle/>
                    <a:p>
                      <a:r>
                        <a:rPr lang="tr-TR" dirty="0" smtClean="0"/>
                        <a:t>Rusya Rublesi (RUB) </a:t>
                      </a:r>
                      <a:endParaRPr lang="tr-TR" dirty="0"/>
                    </a:p>
                  </a:txBody>
                  <a:tcPr/>
                </a:tc>
              </a:tr>
            </a:tbl>
          </a:graphicData>
        </a:graphic>
      </p:graphicFrame>
    </p:spTree>
    <p:extLst>
      <p:ext uri="{BB962C8B-B14F-4D97-AF65-F5344CB8AC3E}">
        <p14:creationId xmlns:p14="http://schemas.microsoft.com/office/powerpoint/2010/main" val="336348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Genel Ekonomik Durum</a:t>
            </a:r>
            <a:endParaRPr lang="tr-TR" b="1" dirty="0">
              <a:solidFill>
                <a:srgbClr val="FF000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90416"/>
            <a:ext cx="5688632" cy="528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365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Genel Ekonomik Durum</a:t>
            </a:r>
            <a:endParaRPr lang="tr-TR" b="1" dirty="0">
              <a:solidFill>
                <a:srgbClr val="FF0000"/>
              </a:solidFill>
            </a:endParaRPr>
          </a:p>
        </p:txBody>
      </p:sp>
      <p:sp>
        <p:nvSpPr>
          <p:cNvPr id="5" name="Dikdörtgen 4"/>
          <p:cNvSpPr/>
          <p:nvPr/>
        </p:nvSpPr>
        <p:spPr>
          <a:xfrm>
            <a:off x="971600" y="1772816"/>
            <a:ext cx="7272808" cy="3528392"/>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dirty="0"/>
              <a:t>Merkezi planlama ve sahip olduğu zengin kaynaklar nedeni ile Rusya’da sanayi sektörü ağır sanayi yönünde gelişmiştir. Yakıt, enerji ve metalürji üretimi toplam sınai üretimin %35’ten fazlasını oluşturmaktadır. Elektrik ve gıda üretiminin sınai üretimdeki payının yaklaşık %25 olduğu göz önünde bulundurulduğunda ileri teknoloji ve tüketim malları üretiminin Rus ekonomisinde çok küçük bir payı olduğu ortaya çıkmaktadır. Tekstil sektörünü de kapsayan hafif sanayinin de sınai üretimdeki payı çok cüzi </a:t>
            </a:r>
            <a:r>
              <a:rPr lang="tr-TR" sz="2000" dirty="0" smtClean="0"/>
              <a:t>düzeydedir.</a:t>
            </a:r>
            <a:endParaRPr lang="tr-TR" sz="2000" dirty="0" smtClean="0"/>
          </a:p>
        </p:txBody>
      </p:sp>
    </p:spTree>
    <p:extLst>
      <p:ext uri="{BB962C8B-B14F-4D97-AF65-F5344CB8AC3E}">
        <p14:creationId xmlns:p14="http://schemas.microsoft.com/office/powerpoint/2010/main" val="225922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Dış Ticaret</a:t>
            </a:r>
            <a:endParaRPr lang="tr-TR" b="1" dirty="0">
              <a:solidFill>
                <a:srgbClr val="FF0000"/>
              </a:solidFill>
            </a:endParaRPr>
          </a:p>
        </p:txBody>
      </p:sp>
      <p:sp>
        <p:nvSpPr>
          <p:cNvPr id="5" name="Dikdörtgen 4"/>
          <p:cNvSpPr/>
          <p:nvPr/>
        </p:nvSpPr>
        <p:spPr>
          <a:xfrm>
            <a:off x="1187624" y="1556792"/>
            <a:ext cx="6912768" cy="1872208"/>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b="1" dirty="0">
                <a:solidFill>
                  <a:srgbClr val="FF0000"/>
                </a:solidFill>
              </a:rPr>
              <a:t>2020 yılında 335 milyar dolarlık (%20 azalan) ihracatla </a:t>
            </a:r>
            <a:r>
              <a:rPr lang="tr-TR" sz="2000" dirty="0"/>
              <a:t>dünyada 14. sırada olan Rusya’nın ihracat yaptığı başlıca ülkeler </a:t>
            </a:r>
            <a:r>
              <a:rPr lang="tr-TR" sz="2000" dirty="0" smtClean="0"/>
              <a:t>Çin, Hollanda ve İngiltere’dir</a:t>
            </a:r>
            <a:r>
              <a:rPr lang="tr-TR" sz="2000" dirty="0"/>
              <a:t>. Ülkenin ihracatında Türkiye % 4,6 pay ile 6. sırada yer almaktadır. </a:t>
            </a:r>
            <a:endParaRPr lang="tr-TR" sz="2000" dirty="0" smtClean="0"/>
          </a:p>
          <a:p>
            <a:pPr algn="just"/>
            <a:r>
              <a:rPr lang="tr-TR" sz="2000" b="1" dirty="0">
                <a:solidFill>
                  <a:srgbClr val="FF0000"/>
                </a:solidFill>
              </a:rPr>
              <a:t>Ülkenin 2020 yılında ihraç ettiği en önemli ürün</a:t>
            </a:r>
            <a:r>
              <a:rPr lang="tr-TR" sz="2000" dirty="0"/>
              <a:t> ise %35 ile Ham petrol ve Petrol yağlarıdır. </a:t>
            </a:r>
            <a:endParaRPr lang="tr-TR" sz="2000" dirty="0" smtClean="0"/>
          </a:p>
        </p:txBody>
      </p:sp>
      <p:sp>
        <p:nvSpPr>
          <p:cNvPr id="6" name="Dikdörtgen 5"/>
          <p:cNvSpPr/>
          <p:nvPr/>
        </p:nvSpPr>
        <p:spPr>
          <a:xfrm>
            <a:off x="1187624" y="3789040"/>
            <a:ext cx="6912768" cy="2592288"/>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b="1" dirty="0">
                <a:solidFill>
                  <a:srgbClr val="FF0000"/>
                </a:solidFill>
              </a:rPr>
              <a:t>2020 yılında 232 milyar dolarlık (%5 azalan) ithalatla </a:t>
            </a:r>
            <a:r>
              <a:rPr lang="tr-TR" sz="2000" dirty="0"/>
              <a:t>dünyada 22. sırada olan Rusya’nın ithalat yaptığı başlıca ülkeler </a:t>
            </a:r>
            <a:r>
              <a:rPr lang="tr-TR" sz="2000" dirty="0" smtClean="0"/>
              <a:t>Çin, Almanya ve </a:t>
            </a:r>
            <a:r>
              <a:rPr lang="tr-TR" sz="2000" dirty="0"/>
              <a:t>Amerika Birleşik </a:t>
            </a:r>
            <a:r>
              <a:rPr lang="tr-TR" sz="2000" dirty="0" smtClean="0"/>
              <a:t>Devletleridir. </a:t>
            </a:r>
            <a:r>
              <a:rPr lang="tr-TR" sz="2000" dirty="0"/>
              <a:t>Ülkenin ithalatında Türkiye %2 pay ile 9. sırada yer almaktadır</a:t>
            </a:r>
            <a:r>
              <a:rPr lang="tr-TR" sz="2000" dirty="0" smtClean="0"/>
              <a:t>.</a:t>
            </a:r>
          </a:p>
          <a:p>
            <a:pPr algn="just"/>
            <a:r>
              <a:rPr lang="tr-TR" sz="2000" b="1" dirty="0">
                <a:solidFill>
                  <a:srgbClr val="FF0000"/>
                </a:solidFill>
              </a:rPr>
              <a:t>Rusya’nın 2020 yılında ithal ettiği başlıca ürünler </a:t>
            </a:r>
            <a:r>
              <a:rPr lang="tr-TR" sz="2000" dirty="0"/>
              <a:t>ise Telefon </a:t>
            </a:r>
            <a:r>
              <a:rPr lang="tr-TR" sz="2000" dirty="0" smtClean="0"/>
              <a:t>cihazları, </a:t>
            </a:r>
            <a:r>
              <a:rPr lang="tr-TR" sz="2000" dirty="0"/>
              <a:t>Karayolu taşıtları için aksam ve </a:t>
            </a:r>
            <a:r>
              <a:rPr lang="tr-TR" sz="2000" dirty="0" smtClean="0"/>
              <a:t>parçalar </a:t>
            </a:r>
            <a:r>
              <a:rPr lang="tr-TR" sz="2000" dirty="0"/>
              <a:t>ve Tedavide veya korunmada kullanılmak üzere hazırlanan ilaçlardan (</a:t>
            </a:r>
            <a:r>
              <a:rPr lang="tr-TR" sz="2000" dirty="0" err="1"/>
              <a:t>dozlandırılmış</a:t>
            </a:r>
            <a:r>
              <a:rPr lang="tr-TR" sz="2000" dirty="0"/>
              <a:t>) </a:t>
            </a:r>
            <a:r>
              <a:rPr lang="tr-TR" sz="2000" dirty="0" smtClean="0"/>
              <a:t>oluşmaktadır.</a:t>
            </a:r>
            <a:endParaRPr lang="tr-TR" sz="2000" dirty="0" smtClean="0"/>
          </a:p>
        </p:txBody>
      </p:sp>
    </p:spTree>
    <p:extLst>
      <p:ext uri="{BB962C8B-B14F-4D97-AF65-F5344CB8AC3E}">
        <p14:creationId xmlns:p14="http://schemas.microsoft.com/office/powerpoint/2010/main" val="43081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7218597" cy="4564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306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52736"/>
            <a:ext cx="7238609" cy="4631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313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24744"/>
            <a:ext cx="6760803" cy="4396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70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018456"/>
            <a:ext cx="6841182" cy="4832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2408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278</Words>
  <Application>Microsoft Office PowerPoint</Application>
  <PresentationFormat>Ekran Gösterisi (4:3)</PresentationFormat>
  <Paragraphs>30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RUSYA ÜLKE RAPORU</vt:lpstr>
      <vt:lpstr>Genel Bilgiler</vt:lpstr>
      <vt:lpstr>Genel Ekonomik Durum</vt:lpstr>
      <vt:lpstr>Genel Ekonomik Durum</vt:lpstr>
      <vt:lpstr>Dış Ticaret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ALMANYA ÜLKE RAPORU</dc:title>
  <dc:creator>IPEK METINTURK</dc:creator>
  <cp:lastModifiedBy>IPEK METINTURK</cp:lastModifiedBy>
  <cp:revision>10</cp:revision>
  <dcterms:created xsi:type="dcterms:W3CDTF">2021-06-01T08:54:42Z</dcterms:created>
  <dcterms:modified xsi:type="dcterms:W3CDTF">2021-06-11T12:14:08Z</dcterms:modified>
</cp:coreProperties>
</file>